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34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36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293" r:id="rId41"/>
    <p:sldId id="345" r:id="rId42"/>
    <p:sldId id="265" r:id="rId43"/>
    <p:sldId id="333" r:id="rId44"/>
    <p:sldId id="282" r:id="rId45"/>
    <p:sldId id="314" r:id="rId46"/>
    <p:sldId id="318" r:id="rId47"/>
    <p:sldId id="319" r:id="rId48"/>
    <p:sldId id="320" r:id="rId49"/>
    <p:sldId id="294" r:id="rId50"/>
    <p:sldId id="334" r:id="rId51"/>
    <p:sldId id="342" r:id="rId52"/>
    <p:sldId id="335" r:id="rId53"/>
    <p:sldId id="348" r:id="rId54"/>
    <p:sldId id="353" r:id="rId55"/>
    <p:sldId id="352" r:id="rId56"/>
    <p:sldId id="351" r:id="rId57"/>
    <p:sldId id="350" r:id="rId58"/>
    <p:sldId id="349" r:id="rId59"/>
    <p:sldId id="343" r:id="rId60"/>
    <p:sldId id="337" r:id="rId61"/>
    <p:sldId id="339" r:id="rId62"/>
    <p:sldId id="340" r:id="rId63"/>
    <p:sldId id="341" r:id="rId64"/>
    <p:sldId id="338" r:id="rId65"/>
    <p:sldId id="273" r:id="rId66"/>
    <p:sldId id="315" r:id="rId67"/>
    <p:sldId id="347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Lato" panose="020B0604020202020204" charset="0"/>
      <p:regular r:id="rId74"/>
      <p:bold r:id="rId75"/>
      <p:italic r:id="rId76"/>
      <p:boldItalic r:id="rId77"/>
    </p:embeddedFont>
    <p:embeddedFont>
      <p:font typeface="Montserrat" panose="020B0604020202020204" charset="-18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bin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Diavetítés a képernyőre (16:9 oldalarány)</PresentationFormat>
  <Paragraphs>174</Paragraphs>
  <Slides>67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67</vt:i4>
      </vt:variant>
    </vt:vector>
  </HeadingPairs>
  <TitlesOfParts>
    <vt:vector size="74" baseType="lpstr">
      <vt:lpstr>Calibri</vt:lpstr>
      <vt:lpstr>Times New Roman</vt:lpstr>
      <vt:lpstr>Lato</vt:lpstr>
      <vt:lpstr>Arial</vt:lpstr>
      <vt:lpstr>Montserrat</vt:lpstr>
      <vt:lpstr>Symbol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LINUX SZERVER</vt:lpstr>
      <vt:lpstr>LINUX SZERVER</vt:lpstr>
      <vt:lpstr>LINUX SZERVER</vt:lpstr>
      <vt:lpstr>LINUX SZERVER</vt:lpstr>
      <vt:lpstr>LINUX SZERVER</vt:lpstr>
      <vt:lpstr>LINUX SZERVER</vt:lpstr>
      <vt:lpstr>Oldal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201</cp:revision>
  <dcterms:modified xsi:type="dcterms:W3CDTF">2026-02-04T09:14:44Z</dcterms:modified>
</cp:coreProperties>
</file>